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9" r:id="rId10"/>
    <p:sldId id="265" r:id="rId11"/>
    <p:sldId id="370" r:id="rId12"/>
    <p:sldId id="264" r:id="rId13"/>
    <p:sldId id="266" r:id="rId14"/>
    <p:sldId id="3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9D9B7-368F-4236-9079-B14B79C3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B51941-0265-438E-985F-6EC96976C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28CFAC-E931-4C30-8BEA-9953BCD9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8AD41B-50BA-4379-A7EF-4A7A4EE6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9B1340-1F3F-4D25-87E5-7651A645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54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815AB-BC34-4D4A-91D0-692A5AF9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16390E-84DD-459A-80CF-11AD23377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45A4B4-64A7-45FE-B256-520E4289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C7B7E6-95D9-4338-BAB7-C501924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413C1-757D-4C7D-9326-D7009ABC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04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EFE8F9-20FA-44A1-9574-6D3CFB025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C04CE9-BA5D-46D6-9942-EA971170D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514E5-137B-4D1F-A544-2D4063C8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5982B-AB1A-4AE9-91A9-D859A8CB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888A9F-7926-4233-BB35-26A80B3D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1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FEF61-1335-4852-A98B-90CBEF21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742E4-4B7F-4C6E-9C99-7F4DA1CF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470CDC-9348-4839-8B93-BC8FE75A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8BF31-78AB-4AA3-BCD6-3CA052B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1D0D35-9066-42AD-8CB3-24F3990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6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A8152-2178-43F3-8423-BDA2B384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F47928-6064-4AEE-BE2F-1F3E4111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CFC1D9-E2D1-4920-9CF1-36DED2C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808401-5C9A-44BA-ADE4-7A806D62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664829-2441-4292-BB83-E363AC97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2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404B3-FD65-4F22-9596-ED52758F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7655E-5C6D-4CB7-AE2A-1C057CD61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5F4850-FE65-451B-B281-CBC2A465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2B651A-3EB8-44EF-9819-A36ED2F9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F4BEAF-663F-4BE7-8587-30FA9516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460070-992E-4675-8A38-FAE83244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28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B90C4-03BE-4C3D-8995-2962FF5D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A6EA7-0EB5-4A9E-8C72-5A9FEAB30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F9E70F-471A-456E-9CD6-37C6D36C1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23B72D-DB0D-4643-BCE8-35BC6CCDE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B8AB39-59B5-441A-BBB5-1615F1590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C36AE9-563B-47FC-89DB-AE860BC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2F9A78-9923-47E9-B556-81C763AA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F2B9A1D-22D9-4C78-8B5E-714B39A7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2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5622C-EC33-4D4A-98D6-181BEC8A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8A2B44-64F9-44A2-807B-CE5CDA4E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DAB06F-8852-4D80-B64C-D469C36A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DE3CA8-25A1-410C-84B3-1DD4CDC6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75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7281F6-4C02-4255-8C1B-972E3F3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723E5C-2B6A-4650-9C12-76F9FACC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BE456E-58CD-478A-8AC1-B18D797E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54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0CFE-151C-4D8F-ADA4-D7DFFE8E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4D92A1-7C28-43D9-A80A-22FDEA68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2702D6-D593-4CDC-8B06-5C251688C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2E836-1780-45E6-A292-BB68DAFA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F4817F-9643-4195-9B04-5051A088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96CA49-2C94-47A6-B61D-B4BAF520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04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A8BF1-4F2D-4905-9777-EC2D200E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6E65E6-C595-449C-BFCF-15F48D659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AEDE53-799A-4444-93E4-F59DB6D9E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9E2E57-7DA9-4F77-A021-4D69649A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F702CA-934C-47A7-A9E1-F2F8B0BC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F60E06-BB99-424F-BB1A-1346C09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49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80C66-692E-4664-B367-39AEB0FC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B4023D-E248-4C96-871F-5E36F283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56B5C1-5D23-4D1C-9B9A-7F989360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1B80-488E-4E89-B9DF-D7ADC79B556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5EBD6D-9B32-4529-A89E-E616B9CE4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0A38B-E99E-4712-8CC7-DC3A94E27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85DE-66D6-4022-BC6A-1D1AB8FE4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udkorsuize.nl" TargetMode="External"/><Relationship Id="rId2" Type="http://schemas.openxmlformats.org/officeDocument/2006/relationships/hyperlink" Target="http://www.ruudkorsuize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EB004-C45E-4CB7-B21B-BB3A5DBF3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723900"/>
            <a:ext cx="6542098" cy="1844575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5200" dirty="0">
                <a:latin typeface="Roboto" panose="02000000000000000000" pitchFamily="2" charset="0"/>
                <a:ea typeface="Roboto" panose="02000000000000000000" pitchFamily="2" charset="0"/>
              </a:rPr>
              <a:t>Wat vind ik belangrijk in mijn leven?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0FD49F-3FC8-4E53-9957-1EC84C64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nl-NL" dirty="0">
                <a:latin typeface="Roboto" panose="02000000000000000000" pitchFamily="2" charset="0"/>
                <a:ea typeface="Roboto" panose="02000000000000000000" pitchFamily="2" charset="0"/>
              </a:rPr>
              <a:t>Je waarden in je leven (her) ontdekken.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9E23C9-2E8F-407C-A6B2-A6159808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7"/>
    </mc:Choice>
    <mc:Fallback xmlns="">
      <p:transition spd="slow" advTm="10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12639" x="1903413" y="960438"/>
          <p14:tracePt t="12647" x="1997075" y="1069975"/>
          <p14:tracePt t="12654" x="2106613" y="1181100"/>
          <p14:tracePt t="12663" x="2192338" y="1274763"/>
          <p14:tracePt t="12670" x="2276475" y="1300163"/>
          <p14:tracePt t="12679" x="2362200" y="1376363"/>
          <p14:tracePt t="12687" x="2463800" y="1393825"/>
          <p14:tracePt t="12695" x="2514600" y="1401763"/>
          <p14:tracePt t="12703" x="2574925" y="1419225"/>
          <p14:tracePt t="12712" x="2625725" y="1419225"/>
          <p14:tracePt t="12718" x="2684463" y="1419225"/>
          <p14:tracePt t="12726" x="2701925" y="1419225"/>
          <p14:tracePt t="12734" x="2744788" y="1419225"/>
          <p14:tracePt t="12745" x="2770188" y="1411288"/>
          <p14:tracePt t="12750" x="2811463" y="1401763"/>
          <p14:tracePt t="12759" x="2838450" y="1385888"/>
          <p14:tracePt t="12768" x="2889250" y="1360488"/>
          <p14:tracePt t="12774" x="2930525" y="1343025"/>
          <p14:tracePt t="12782" x="2940050" y="1343025"/>
          <p14:tracePt t="12790" x="2947988" y="1343025"/>
          <p14:tracePt t="12798" x="2965450" y="1343025"/>
          <p14:tracePt t="12895" x="3024188" y="1343025"/>
          <p14:tracePt t="12903" x="3109913" y="1368425"/>
          <p14:tracePt t="12911" x="3186113" y="1401763"/>
          <p14:tracePt t="12918" x="3270250" y="1452563"/>
          <p14:tracePt t="12926" x="3381375" y="1530350"/>
          <p14:tracePt t="12934" x="3492500" y="1597025"/>
          <p14:tracePt t="12946" x="3602038" y="1708150"/>
          <p14:tracePt t="12950" x="3756025" y="1827213"/>
          <p14:tracePt t="12958" x="3933825" y="2065338"/>
          <p14:tracePt t="12967" x="4070350" y="2227263"/>
          <p14:tracePt t="12975" x="4187825" y="2387600"/>
          <p14:tracePt t="12998" x="4410075" y="2778125"/>
          <p14:tracePt t="13007" x="4443413" y="2813050"/>
          <p14:tracePt t="13015" x="4468813" y="2846388"/>
          <p14:tracePt t="17351" x="4468813" y="2855913"/>
          <p14:tracePt t="17359" x="4494213" y="2922588"/>
          <p14:tracePt t="17366" x="4570413" y="3051175"/>
          <p14:tracePt t="17374" x="4638675" y="3178175"/>
          <p14:tracePt t="17383" x="4699000" y="3314700"/>
          <p14:tracePt t="17390" x="4732338" y="3390900"/>
          <p14:tracePt t="17398" x="4783138" y="3502025"/>
          <p14:tracePt t="17407" x="4843463" y="3629025"/>
          <p14:tracePt t="17415" x="4876800" y="3730625"/>
          <p14:tracePt t="17422" x="4927600" y="3857625"/>
          <p14:tracePt t="17430" x="4987925" y="4011613"/>
          <p14:tracePt t="17438" x="5021263" y="4113213"/>
          <p14:tracePt t="17446" x="5097463" y="4316413"/>
          <p14:tracePt t="17454" x="5140325" y="4460875"/>
          <p14:tracePt t="17464" x="5191125" y="4614863"/>
          <p14:tracePt t="17470" x="5216525" y="4767263"/>
          <p14:tracePt t="17479" x="5249863" y="4894263"/>
          <p14:tracePt t="17486" x="5302250" y="5022850"/>
          <p14:tracePt t="17495" x="5318125" y="5124450"/>
          <p14:tracePt t="17502" x="5353050" y="5226050"/>
          <p14:tracePt t="17511" x="5386388" y="5286375"/>
          <p14:tracePt t="17518" x="5394325" y="5311775"/>
          <p14:tracePt t="17534" x="5411788" y="5319713"/>
          <p14:tracePt t="17591" x="5411788" y="5294313"/>
          <p14:tracePt t="17598" x="5411788" y="5268913"/>
          <p14:tracePt t="17606" x="5411788" y="5235575"/>
          <p14:tracePt t="17614" x="5411788" y="5175250"/>
          <p14:tracePt t="17623" x="5403850" y="5149850"/>
          <p14:tracePt t="17631" x="5378450" y="5116513"/>
          <p14:tracePt t="17638" x="5368925" y="5099050"/>
          <p14:tracePt t="17646" x="5353050" y="5064125"/>
          <p14:tracePt t="17654" x="5343525" y="5030788"/>
          <p14:tracePt t="17663" x="5318125" y="5005388"/>
          <p14:tracePt t="17670" x="5302250" y="4979988"/>
          <p14:tracePt t="17679" x="5276850" y="4954588"/>
          <p14:tracePt t="17686" x="5276850" y="4911725"/>
          <p14:tracePt t="17696" x="5241925" y="4886325"/>
          <p14:tracePt t="17712" x="5241925" y="4843463"/>
          <p14:tracePt t="17719" x="5224463" y="4835525"/>
          <p14:tracePt t="17733" x="5224463" y="4827588"/>
          <p14:tracePt t="17766" x="5216525" y="4818063"/>
          <p14:tracePt t="17774" x="5216525" y="4810125"/>
          <p14:tracePt t="17782" x="5216525" y="4784725"/>
          <p14:tracePt t="17790" x="5216525" y="4775200"/>
          <p14:tracePt t="17798" x="5216525" y="4749800"/>
          <p14:tracePt t="17847" x="5216525" y="4741863"/>
          <p14:tracePt t="17855" x="5216525" y="4733925"/>
          <p14:tracePt t="17863" x="5216525" y="4724400"/>
          <p14:tracePt t="17879" x="5216525" y="4699000"/>
          <p14:tracePt t="17896" x="5216525" y="4673600"/>
          <p14:tracePt t="17902" x="5216525" y="4622800"/>
          <p14:tracePt t="17911" x="5216525" y="4572000"/>
          <p14:tracePt t="17918" x="5216525" y="4546600"/>
          <p14:tracePt t="17927" x="5216525" y="4470400"/>
          <p14:tracePt t="17934" x="5216525" y="4435475"/>
          <p14:tracePt t="17943" x="5224463" y="4410075"/>
          <p14:tracePt t="17950" x="5224463" y="4368800"/>
          <p14:tracePt t="17958" x="5249863" y="4341813"/>
          <p14:tracePt t="17981" x="5267325" y="4300538"/>
          <p14:tracePt t="17982" x="5267325" y="4283075"/>
          <p14:tracePt t="17990" x="5284788" y="4275138"/>
          <p14:tracePt t="18087" x="5302250" y="4265613"/>
          <p14:tracePt t="18096" x="5327650" y="4240213"/>
          <p14:tracePt t="18159" x="5386388" y="4240213"/>
          <p14:tracePt t="18166" x="5394325" y="4240213"/>
          <p14:tracePt t="18319" x="5421313" y="4240213"/>
          <p14:tracePt t="18694" x="5429250" y="4240213"/>
          <p14:tracePt t="18703" x="5437188" y="4240213"/>
          <p14:tracePt t="19591" x="5472113" y="4240213"/>
          <p14:tracePt t="19599" x="5497513" y="4240213"/>
          <p14:tracePt t="19606" x="5505450" y="4249738"/>
          <p14:tracePt t="19615" x="5538788" y="4249738"/>
          <p14:tracePt t="19622" x="5565775" y="4249738"/>
          <p14:tracePt t="19630" x="5599113" y="4249738"/>
          <p14:tracePt t="19638" x="5607050" y="4249738"/>
          <p14:tracePt t="19671" x="5624513" y="4249738"/>
          <p14:tracePt t="19719" x="5641975" y="4249738"/>
          <p14:tracePt t="19727" x="5649913" y="4257675"/>
          <p14:tracePt t="19759" x="5667375" y="4257675"/>
          <p14:tracePt t="19783" x="5675313" y="4257675"/>
          <p14:tracePt t="19799" x="5692775" y="4257675"/>
          <p14:tracePt t="19806" x="5708650" y="4257675"/>
          <p14:tracePt t="19823" x="5718175" y="4257675"/>
          <p14:tracePt t="19830" x="5726113" y="4257675"/>
          <p14:tracePt t="19838" x="5751513" y="4257675"/>
          <p14:tracePt t="19855" x="5761038" y="4257675"/>
          <p14:tracePt t="19863" x="5768975" y="4257675"/>
          <p14:tracePt t="19887" x="5776913" y="4257675"/>
          <p14:tracePt t="19896" x="5802313" y="4257675"/>
          <p14:tracePt t="19902" x="5811838" y="4257675"/>
          <p14:tracePt t="19911" x="5819775" y="4257675"/>
          <p14:tracePt t="19918" x="5827713" y="4257675"/>
          <p14:tracePt t="19935" x="5853113" y="4257675"/>
          <p14:tracePt t="19944" x="5862638" y="4257675"/>
          <p14:tracePt t="19951" x="5888038" y="4283075"/>
          <p14:tracePt t="19960" x="5913438" y="4283075"/>
          <p14:tracePt t="19966" x="5938838" y="4300538"/>
          <p14:tracePt t="19981" x="6040438" y="4308475"/>
          <p14:tracePt t="19991" x="6116638" y="4308475"/>
          <p14:tracePt t="19999" x="6159500" y="4308475"/>
          <p14:tracePt t="20007" x="6210300" y="4308475"/>
          <p14:tracePt t="20015" x="6261100" y="4308475"/>
          <p14:tracePt t="20022" x="6286500" y="4308475"/>
          <p14:tracePt t="20032" x="6346825" y="4308475"/>
          <p14:tracePt t="20038" x="6364288" y="4308475"/>
          <p14:tracePt t="20047" x="6389688" y="4308475"/>
          <p14:tracePt t="20064" x="6397625" y="4308475"/>
          <p14:tracePt t="20070" x="6405563" y="4308475"/>
          <p14:tracePt t="20087" x="6430963" y="4308475"/>
          <p14:tracePt t="20095" x="6440488" y="4308475"/>
          <p14:tracePt t="20102" x="6465888" y="4308475"/>
          <p14:tracePt t="20111" x="6499225" y="4308475"/>
          <p14:tracePt t="20118" x="6524625" y="4308475"/>
          <p14:tracePt t="20127" x="6550025" y="4308475"/>
          <p14:tracePt t="20133" x="6584950" y="4308475"/>
          <p14:tracePt t="20144" x="6626225" y="4308475"/>
          <p14:tracePt t="20151" x="6653213" y="4308475"/>
          <p14:tracePt t="20160" x="6704013" y="4308475"/>
          <p14:tracePt t="20167" x="6754813" y="4308475"/>
          <p14:tracePt t="20174" x="6780213" y="4308475"/>
          <p14:tracePt t="20183" x="6831013" y="4308475"/>
          <p14:tracePt t="20191" x="6873875" y="4308475"/>
          <p14:tracePt t="20198" x="6907213" y="4308475"/>
          <p14:tracePt t="20206" x="6967538" y="4308475"/>
          <p14:tracePt t="20214" x="7018338" y="4308475"/>
          <p14:tracePt t="20223" x="7077075" y="4291013"/>
          <p14:tracePt t="20230" x="7112000" y="4291013"/>
          <p14:tracePt t="20238" x="7188200" y="4291013"/>
          <p14:tracePt t="20246" x="7264400" y="4291013"/>
          <p14:tracePt t="20254" x="7315200" y="4291013"/>
          <p14:tracePt t="20263" x="7366000" y="4291013"/>
          <p14:tracePt t="20270" x="7391400" y="4291013"/>
          <p14:tracePt t="20278" x="7442200" y="4291013"/>
          <p14:tracePt t="20286" x="7485063" y="4291013"/>
          <p14:tracePt t="20295" x="7510463" y="4291013"/>
          <p14:tracePt t="20302" x="7518400" y="4291013"/>
          <p14:tracePt t="20311" x="7553325" y="4291013"/>
          <p14:tracePt t="20318" x="7578725" y="4291013"/>
          <p14:tracePt t="20327" x="7612063" y="4291013"/>
          <p14:tracePt t="20335" x="7637463" y="4291013"/>
          <p14:tracePt t="20344" x="7688263" y="4291013"/>
          <p14:tracePt t="20350" x="7731125" y="4291013"/>
          <p14:tracePt t="20360" x="7766050" y="4291013"/>
          <p14:tracePt t="20366" x="7824788" y="4291013"/>
          <p14:tracePt t="20375" x="7875588" y="4291013"/>
          <p14:tracePt t="20382" x="7926388" y="4291013"/>
          <p14:tracePt t="20391" x="8004175" y="4291013"/>
          <p14:tracePt t="20400" x="8045450" y="4291013"/>
          <p14:tracePt t="20406" x="8096250" y="4291013"/>
          <p14:tracePt t="20415" x="8164513" y="4291013"/>
          <p14:tracePt t="20422" x="8224838" y="4291013"/>
          <p14:tracePt t="20430" x="8275638" y="4291013"/>
          <p14:tracePt t="20438" x="8318500" y="4291013"/>
          <p14:tracePt t="20446" x="8334375" y="4291013"/>
          <p14:tracePt t="20454" x="8351838" y="4291013"/>
          <p14:tracePt t="20465" x="8359775" y="4291013"/>
          <p14:tracePt t="20486" x="8369300" y="4291013"/>
          <p14:tracePt t="20495" x="8377238" y="4291013"/>
          <p14:tracePt t="20503" x="8402638" y="4291013"/>
          <p14:tracePt t="20512" x="8453438" y="4308475"/>
          <p14:tracePt t="20518" x="8555038" y="4325938"/>
          <p14:tracePt t="20528" x="8674100" y="4325938"/>
          <p14:tracePt t="20534" x="8759825" y="4359275"/>
          <p14:tracePt t="20544" x="8861425" y="4359275"/>
          <p14:tracePt t="20550" x="8980488" y="4394200"/>
          <p14:tracePt t="20560" x="9082088" y="4394200"/>
          <p14:tracePt t="20566" x="9183688" y="4394200"/>
          <p14:tracePt t="20575" x="9251950" y="4394200"/>
          <p14:tracePt t="20582" x="9294813" y="4394200"/>
          <p14:tracePt t="20600" x="9302750" y="4394200"/>
          <p14:tracePt t="20606" x="9312275" y="4394200"/>
          <p14:tracePt t="20615" x="9345613" y="4394200"/>
          <p14:tracePt t="20622" x="9363075" y="4394200"/>
          <p14:tracePt t="20694" x="9371013" y="4394200"/>
          <p14:tracePt t="20702" x="9405938" y="4394200"/>
          <p14:tracePt t="20712" x="9456738" y="4394200"/>
          <p14:tracePt t="20718" x="9515475" y="4394200"/>
          <p14:tracePt t="20727" x="9566275" y="4394200"/>
          <p14:tracePt t="20734" x="9634538" y="4394200"/>
          <p14:tracePt t="20744" x="9761538" y="4394200"/>
          <p14:tracePt t="20751" x="9855200" y="4394200"/>
          <p14:tracePt t="20760" x="9940925" y="4351338"/>
          <p14:tracePt t="20766" x="9948863" y="4351338"/>
          <p14:tracePt t="20774" x="9999663" y="4351338"/>
          <p14:tracePt t="20782" x="10050463" y="4333875"/>
          <p14:tracePt t="20790" x="10075863" y="4333875"/>
          <p14:tracePt t="20800" x="10101263" y="4325938"/>
          <p14:tracePt t="20806" x="10110788" y="4325938"/>
          <p14:tracePt t="20822" x="10118725" y="4325938"/>
          <p14:tracePt t="20830" x="10136188" y="4325938"/>
          <p14:tracePt t="20839" x="10179050" y="4325938"/>
          <p14:tracePt t="20846" x="10237788" y="4325938"/>
          <p14:tracePt t="20854" x="10306050" y="4325938"/>
          <p14:tracePt t="20863" x="10407650" y="4325938"/>
          <p14:tracePt t="20871" x="10475913" y="4325938"/>
          <p14:tracePt t="20879" x="10552113" y="4325938"/>
          <p14:tracePt t="20886" x="10628313" y="4325938"/>
          <p14:tracePt t="20895" x="10637838" y="4325938"/>
          <p14:tracePt t="20902" x="10645775" y="4325938"/>
          <p14:tracePt t="21095" x="10671175" y="4325938"/>
          <p14:tracePt t="21102" x="10696575" y="4325938"/>
          <p14:tracePt t="21112" x="10704513" y="4325938"/>
          <p14:tracePt t="21128" x="10739438" y="4308475"/>
          <p14:tracePt t="21223" x="10747375" y="4300538"/>
          <p14:tracePt t="21263" x="10747375" y="4291013"/>
          <p14:tracePt t="21287" x="10739438" y="4283075"/>
          <p14:tracePt t="21295" x="10704513" y="4283075"/>
          <p14:tracePt t="21302" x="10696575" y="4283075"/>
          <p14:tracePt t="21391" x="10704513" y="4283075"/>
          <p14:tracePt t="21399" x="10747375" y="4283075"/>
          <p14:tracePt t="21406" x="10815638" y="4283075"/>
          <p14:tracePt t="21414" x="10917238" y="4283075"/>
          <p14:tracePt t="21423" x="10985500" y="4283075"/>
          <p14:tracePt t="21431" x="11155363" y="4283075"/>
          <p14:tracePt t="21438" x="11350625" y="4283075"/>
          <p14:tracePt t="21446" x="11520488" y="4283075"/>
          <p14:tracePt t="21454" x="11707813" y="4283075"/>
          <p14:tracePt t="21462" x="11928475" y="4257675"/>
          <p14:tracePt t="21470" x="12123738" y="41973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02664-C687-4429-9B8B-282B68E2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257452"/>
            <a:ext cx="11239130" cy="702667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Verantwoordelijk – Nauwkeurig - Prestatiegericht - Avontuurlijk - Altruïsme - Ambitieus –Assertief- Balans - Competitief - Kalm - Voorzichtig- Uitdagend –Vrolijk - Helder van geest - Commitment -Medeleven – Concurrentievermogen - Consistentie – Tevredenheid – Verbeterend - Bijdrage leveren </a:t>
            </a:r>
            <a:r>
              <a:rPr lang="nl-NL" sz="2000" b="1" dirty="0"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- </a:t>
            </a:r>
            <a:r>
              <a:rPr lang="nl-NL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Controle - Samenwerken – Correct - Hoffelijk - Creatief - Nieuwsgierig –Besluitvaardig- Democratie - Betrouwbaarheid - Bepaling - Devotie - IJver - Discipline –Discretie - Diversiteit –Dynamisch - Economisch - Effectiviteit –Efficiëntie - Elegantie –Empathie - Plezier- Enthousiasme - Gelijkheid - Excellent – Opwinding - Deskundigheid - Onderzoek – Expressief - Eerlijk – Geloof – Moederlijk - Betrouwbaar - Fit zijn - Vloeiend – Focus - Vrijheid - Plezier - Vrijgevig – Goedheid – Genade - Groei - Geluk - Hard werken - Gezondheid - De samenleving helpen - Heilig - Eerlijk - Eer – Nederigheid - Onafhankelijk - Vindingrijk - Innerlijke harmonie – Nieuwsgierig – Inzicht – Intelligentie - Intellectueel – Status – Intuïtie - Vreugde – Gerechtigheid - Leiderschap- Nalatenschap/</a:t>
            </a:r>
            <a:r>
              <a:rPr lang="nl-NL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legacy</a:t>
            </a:r>
            <a:r>
              <a:rPr lang="nl-NL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– Liefde - Loyaal - Het verschil maken – Beheersing – Verdienste – Gehoorzaam – Open – Orde - Origineel –Vaderlandslievend – Perfectie –Vroom – Praktisch – Paraat - Professioneel -Voorzichtig - Kwaliteit –Betrouwbaar - Vindingrijk - Terughoudend – Resultaatgericht - Doortastend – Veilig - Zelfactualisatie - Zelfbeheersing - Onzelfzuchtig- Zelfredzaamheid – Gevoelig – Sereen – Service - Slim – Eenvoud – Deugdelijk - Snelheid - Spontaniteit -- Stabiliteit – Strategisch - Krachtig - </a:t>
            </a:r>
            <a:r>
              <a:rPr lang="nl-NL" sz="2000" b="1" dirty="0"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G</a:t>
            </a:r>
            <a:r>
              <a:rPr lang="nl-NL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estructureerd - Succesvol – Ondersteunend – Teamwerk - Matig - Dankbaar - Grondig - Bedachtzaam - Punctueel -Tolerant –Traditioneel – Betrouwbaar – Waarheidsgetrouw - Begripvol – Uniek – Bruikbaar – Visie - Vitaal  - Je eigen baas zijn –Enthousiast – Leiderschap - Vindingrijk  - Lef - </a:t>
            </a:r>
            <a:r>
              <a:rPr lang="nl-NL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etc</a:t>
            </a:r>
            <a:r>
              <a:rPr lang="nl-NL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….</a:t>
            </a:r>
            <a:endParaRPr lang="nl-NL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6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4C56B406-7CDD-4772-A8B6-58F462F66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8" t="3581" r="25970"/>
          <a:stretch/>
        </p:blipFill>
        <p:spPr>
          <a:xfrm>
            <a:off x="5974672" y="0"/>
            <a:ext cx="6217328" cy="681666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BCBC2-412E-4EA6-9735-D32E9787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488005"/>
            <a:ext cx="5548544" cy="52491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Mis je waarden? Voeg ze gewoon toe!</a:t>
            </a: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Welke vind je de allerbelangrijkste? </a:t>
            </a: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Maak nu je eigen top 3 </a:t>
            </a: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5053EB-5517-41B0-BD21-6252EA9380B6}"/>
              </a:ext>
            </a:extLst>
          </p:cNvPr>
          <p:cNvSpPr txBox="1"/>
          <p:nvPr/>
        </p:nvSpPr>
        <p:spPr>
          <a:xfrm>
            <a:off x="8815526" y="967667"/>
            <a:ext cx="34622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Mijn top 3 waarden zijn: 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1)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2)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3)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20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4C56B406-7CDD-4772-A8B6-58F462F66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8" t="3581" r="25970"/>
          <a:stretch/>
        </p:blipFill>
        <p:spPr>
          <a:xfrm>
            <a:off x="5974672" y="0"/>
            <a:ext cx="6217328" cy="681666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BCBC2-412E-4EA6-9735-D32E9787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5" y="1567496"/>
            <a:ext cx="5042517" cy="52491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Wat staat er absoluut op nummer 1? </a:t>
            </a: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Vraag jezelf af: </a:t>
            </a:r>
          </a:p>
          <a:p>
            <a:pPr marL="0" indent="0">
              <a:buNone/>
            </a:pPr>
            <a:endParaRPr lang="nl-NL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latin typeface="Roboto" panose="02000000000000000000" pitchFamily="2" charset="0"/>
                <a:ea typeface="Roboto" panose="02000000000000000000" pitchFamily="2" charset="0"/>
              </a:rPr>
              <a:t>“Wat houd mij tegen om meer te gaan leven vanuit mijn belangrijkste waarde (mijn nr.1)?”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5053EB-5517-41B0-BD21-6252EA9380B6}"/>
              </a:ext>
            </a:extLst>
          </p:cNvPr>
          <p:cNvSpPr txBox="1"/>
          <p:nvPr/>
        </p:nvSpPr>
        <p:spPr>
          <a:xfrm>
            <a:off x="8815526" y="967667"/>
            <a:ext cx="34622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Mijn top 3 waarden zijn: 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1)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2)</a:t>
            </a: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sz="2800" dirty="0">
                <a:latin typeface="Roboto" panose="02000000000000000000" pitchFamily="2" charset="0"/>
                <a:ea typeface="Roboto" panose="02000000000000000000" pitchFamily="2" charset="0"/>
              </a:rPr>
              <a:t>3)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78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597E0-F6F0-42ED-ABC6-77352CF2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 err="1"/>
              <a:t>Voor</a:t>
            </a:r>
            <a:r>
              <a:rPr lang="en-US" sz="3700" dirty="0"/>
              <a:t> </a:t>
            </a:r>
            <a:r>
              <a:rPr lang="en-US" sz="3700" dirty="0" err="1"/>
              <a:t>meer</a:t>
            </a:r>
            <a:r>
              <a:rPr lang="en-US" sz="3700" dirty="0"/>
              <a:t> </a:t>
            </a:r>
            <a:r>
              <a:rPr lang="en-US" sz="3700" dirty="0" err="1"/>
              <a:t>gouden</a:t>
            </a:r>
            <a:r>
              <a:rPr lang="en-US" sz="3700" dirty="0"/>
              <a:t> tips wat je </a:t>
            </a:r>
            <a:r>
              <a:rPr lang="en-US" sz="3700" dirty="0" err="1"/>
              <a:t>kunt</a:t>
            </a:r>
            <a:r>
              <a:rPr lang="en-US" sz="3700" dirty="0"/>
              <a:t> </a:t>
            </a:r>
            <a:r>
              <a:rPr lang="en-US" sz="3700" dirty="0" err="1"/>
              <a:t>doen</a:t>
            </a:r>
            <a:r>
              <a:rPr lang="en-US" sz="3700" dirty="0"/>
              <a:t> om </a:t>
            </a:r>
            <a:r>
              <a:rPr lang="en-US" sz="3700" dirty="0" err="1"/>
              <a:t>meer</a:t>
            </a:r>
            <a:r>
              <a:rPr lang="en-US" sz="3700" dirty="0"/>
              <a:t> </a:t>
            </a:r>
            <a:br>
              <a:rPr lang="en-US" sz="3700" dirty="0"/>
            </a:br>
            <a:r>
              <a:rPr lang="en-US" sz="3700" dirty="0" err="1"/>
              <a:t>uit</a:t>
            </a:r>
            <a:r>
              <a:rPr lang="en-US" sz="3700" dirty="0"/>
              <a:t> </a:t>
            </a:r>
            <a:r>
              <a:rPr lang="en-US" sz="3700" dirty="0" err="1"/>
              <a:t>jezelf</a:t>
            </a:r>
            <a:r>
              <a:rPr lang="en-US" sz="3700" dirty="0"/>
              <a:t> </a:t>
            </a:r>
            <a:r>
              <a:rPr lang="en-US" sz="3700" dirty="0" err="1"/>
              <a:t>te</a:t>
            </a:r>
            <a:r>
              <a:rPr lang="en-US" sz="3700" dirty="0"/>
              <a:t> </a:t>
            </a:r>
            <a:r>
              <a:rPr lang="en-US" sz="3700" dirty="0" err="1"/>
              <a:t>halen</a:t>
            </a:r>
            <a:r>
              <a:rPr lang="en-US" sz="3700" dirty="0"/>
              <a:t> </a:t>
            </a:r>
            <a:br>
              <a:rPr lang="en-US" sz="3700" dirty="0"/>
            </a:br>
            <a:r>
              <a:rPr lang="en-US" sz="3700" dirty="0"/>
              <a:t>door </a:t>
            </a:r>
            <a:r>
              <a:rPr lang="en-US" sz="3700" dirty="0" err="1"/>
              <a:t>te</a:t>
            </a:r>
            <a:r>
              <a:rPr lang="en-US" sz="3700" dirty="0"/>
              <a:t> </a:t>
            </a:r>
            <a:r>
              <a:rPr lang="en-US" sz="3700" dirty="0" err="1"/>
              <a:t>gaan</a:t>
            </a:r>
            <a:r>
              <a:rPr lang="en-US" sz="3700" dirty="0"/>
              <a:t> </a:t>
            </a:r>
            <a:r>
              <a:rPr lang="en-US" sz="3700" dirty="0" err="1"/>
              <a:t>leven</a:t>
            </a:r>
            <a:r>
              <a:rPr lang="en-US" sz="3700" dirty="0"/>
              <a:t> </a:t>
            </a:r>
            <a:br>
              <a:rPr lang="en-US" sz="3700" dirty="0"/>
            </a:br>
            <a:r>
              <a:rPr lang="en-US" sz="3700" dirty="0" err="1"/>
              <a:t>vanuit</a:t>
            </a:r>
            <a:r>
              <a:rPr lang="en-US" sz="3700" dirty="0"/>
              <a:t> je her- </a:t>
            </a:r>
            <a:r>
              <a:rPr lang="en-US" sz="3700" dirty="0" err="1"/>
              <a:t>ontdekte</a:t>
            </a:r>
            <a:r>
              <a:rPr lang="en-US" sz="3700" dirty="0"/>
              <a:t> </a:t>
            </a:r>
            <a:r>
              <a:rPr lang="en-US" sz="3700" dirty="0" err="1"/>
              <a:t>waarden</a:t>
            </a:r>
            <a:r>
              <a:rPr lang="en-US" sz="3700" dirty="0"/>
              <a:t>.</a:t>
            </a:r>
            <a:r>
              <a:rPr lang="en-US" sz="37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0A8065-35E2-4E60-9FEC-CA023CC60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776"/>
          <a:stretch/>
        </p:blipFill>
        <p:spPr>
          <a:xfrm>
            <a:off x="754319" y="171450"/>
            <a:ext cx="4140127" cy="62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5685F986-BA56-45B7-923B-D0D4D378A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92278"/>
            <a:ext cx="7625918" cy="2781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300" b="1" dirty="0"/>
          </a:p>
          <a:p>
            <a:r>
              <a:rPr lang="en-US" sz="2600" b="1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www.ruudkorsuize.nl</a:t>
            </a:r>
            <a:endParaRPr lang="en-US" sz="2600" b="1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600" b="1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hlinkClick r:id="rId3"/>
            </a:endParaRPr>
          </a:p>
          <a:p>
            <a:r>
              <a:rPr lang="en-US" sz="26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info@ruudkorsuize.nl</a:t>
            </a:r>
            <a:endParaRPr lang="en-US" sz="2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sz="3200" b="1" dirty="0">
              <a:latin typeface="Segoe Print" panose="02000600000000000000" pitchFamily="2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b="1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5653B9F7-6CC4-4533-B344-001FDB3F8675}"/>
              </a:ext>
            </a:extLst>
          </p:cNvPr>
          <p:cNvSpPr/>
          <p:nvPr/>
        </p:nvSpPr>
        <p:spPr>
          <a:xfrm>
            <a:off x="0" y="0"/>
            <a:ext cx="7466120" cy="4632687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Verban nu je eenzaamheid </a:t>
            </a:r>
          </a:p>
          <a:p>
            <a:pPr algn="ctr"/>
            <a:r>
              <a:rPr lang="nl-NL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uit je leven !</a:t>
            </a:r>
          </a:p>
        </p:txBody>
      </p:sp>
      <p:pic>
        <p:nvPicPr>
          <p:cNvPr id="7" name="Afbeelding 6" descr="Afbeelding met tekst, boom, buiten, gras&#10;&#10;Automatisch gegenereerde beschrijving">
            <a:extLst>
              <a:ext uri="{FF2B5EF4-FFF2-40B4-BE49-F238E27FC236}">
                <a16:creationId xmlns:a16="http://schemas.microsoft.com/office/drawing/2014/main" id="{EE23C591-39ED-4D2A-9CDA-85DA1EC644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42" y="0"/>
            <a:ext cx="457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30B47-0E22-4EA6-A85E-834D7787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8" y="723898"/>
            <a:ext cx="7295267" cy="1495425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Roboto" panose="02000000000000000000" pitchFamily="2" charset="0"/>
                <a:ea typeface="Roboto" panose="02000000000000000000" pitchFamily="2" charset="0"/>
              </a:rPr>
              <a:t>Hoe ontdek je wat je belangrijk vindt in je leven?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F07EC5-3068-4501-80D6-531077FE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Door te onderzoeken wat je waarden zijn kom je er vanzelf achter wat je belangrijk vindt.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Daar gaan we mee aan de slag</a:t>
            </a:r>
          </a:p>
        </p:txBody>
      </p:sp>
      <p:pic>
        <p:nvPicPr>
          <p:cNvPr id="5" name="Afbeelding 4" descr="Afbeelding met wit, licht&#10;&#10;Automatisch gegenereerde beschrijving">
            <a:extLst>
              <a:ext uri="{FF2B5EF4-FFF2-40B4-BE49-F238E27FC236}">
                <a16:creationId xmlns:a16="http://schemas.microsoft.com/office/drawing/2014/main" id="{2E820021-9342-4EEC-90F6-70F095E04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3" b="3"/>
          <a:stretch/>
        </p:blipFill>
        <p:spPr>
          <a:xfrm>
            <a:off x="7817513" y="447947"/>
            <a:ext cx="4214064" cy="57886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49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kantoorartikelen, document&#10;&#10;Automatisch gegenereerde beschrijving">
            <a:extLst>
              <a:ext uri="{FF2B5EF4-FFF2-40B4-BE49-F238E27FC236}">
                <a16:creationId xmlns:a16="http://schemas.microsoft.com/office/drawing/2014/main" id="{BAF51326-7CF0-41F3-8409-90142CA10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r="7666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2D880F-EE80-4966-9A62-6A8E3357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Waarden, wat zijn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FBB0A-525B-43DD-AAE9-FDA422AE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99585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Waarden zijn zaken in je leven die belangrijk vindt en je energie geven.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 zeggen tegen je:  “hier wil ik aandacht en energie aan schenken omdat dit belangrijk voor me is”</a:t>
            </a:r>
          </a:p>
        </p:txBody>
      </p:sp>
    </p:spTree>
    <p:extLst>
      <p:ext uri="{BB962C8B-B14F-4D97-AF65-F5344CB8AC3E}">
        <p14:creationId xmlns:p14="http://schemas.microsoft.com/office/powerpoint/2010/main" val="275592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buiten, sport&#10;&#10;Automatisch gegenereerde beschrijving">
            <a:extLst>
              <a:ext uri="{FF2B5EF4-FFF2-40B4-BE49-F238E27FC236}">
                <a16:creationId xmlns:a16="http://schemas.microsoft.com/office/drawing/2014/main" id="{699F20A6-99FE-4787-97D2-8BC13791E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621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0901F-F13C-4C70-8F6A-AEE45B2A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748203" cy="24757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Waarden zeggen dus niks over wat je leuk vindt om te doen of dat ze iets zeggen over jouw persoonlijkheid.</a:t>
            </a:r>
          </a:p>
        </p:txBody>
      </p:sp>
    </p:spTree>
    <p:extLst>
      <p:ext uri="{BB962C8B-B14F-4D97-AF65-F5344CB8AC3E}">
        <p14:creationId xmlns:p14="http://schemas.microsoft.com/office/powerpoint/2010/main" val="127459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872D92-EDF2-404C-8544-20783F04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292659"/>
            <a:ext cx="5257801" cy="4272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Het is begrijpelijk dat je je waarden een beetje (of helemaal) kwijt bent. 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Dat je niet meer weet wat je nu belangrijk vindt in je leven.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Eenzaamheid heeft dit effect op mensen. 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Het gebeurt doordat je hersenen zijn veranderd en daarmee je waarden op de achtergrond zijn geraakt.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753B54-4C3E-4450-AB5F-5125F8151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05" r="2" b="2"/>
          <a:stretch/>
        </p:blipFill>
        <p:spPr>
          <a:xfrm>
            <a:off x="5905500" y="842039"/>
            <a:ext cx="6286500" cy="60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C9EAE22-B2F4-411F-8FFE-DE903AA6D0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49" y="133350"/>
            <a:ext cx="12112101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90F7A-8D7E-4AB3-A651-59CB2399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9227"/>
            <a:ext cx="6175159" cy="292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Maar, geen probleem, want hier we gaan ze hier weer stap voor stap ontdekken en toepassen.</a:t>
            </a:r>
          </a:p>
        </p:txBody>
      </p:sp>
    </p:spTree>
    <p:extLst>
      <p:ext uri="{BB962C8B-B14F-4D97-AF65-F5344CB8AC3E}">
        <p14:creationId xmlns:p14="http://schemas.microsoft.com/office/powerpoint/2010/main" val="24357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28A2D13-7660-4980-B1FB-0A70EFB30C59}"/>
              </a:ext>
            </a:extLst>
          </p:cNvPr>
          <p:cNvSpPr txBox="1"/>
          <p:nvPr/>
        </p:nvSpPr>
        <p:spPr>
          <a:xfrm>
            <a:off x="4814510" y="1870229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latin typeface="Roboto" panose="02000000000000000000" pitchFamily="2" charset="0"/>
                <a:ea typeface="Roboto" panose="02000000000000000000" pitchFamily="2" charset="0"/>
              </a:rPr>
              <a:t>Onthoud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Arial Black" panose="020B0A04020102020204" pitchFamily="34" charset="0"/>
                <a:ea typeface="Roboto" panose="02000000000000000000" pitchFamily="2" charset="0"/>
              </a:rPr>
              <a:t>"WETEN WAT JIJ BELANGRIJK VINDT IN JE LEVEN ZORGT ERVOOR DAT JE DAAR MEER VANUIT GAAT LEVEN"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5B4B22-1FDE-401A-8D31-D70769C6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604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328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B90EF7-4BB4-46DF-8028-9EE206D6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23" y="2181687"/>
            <a:ext cx="5285911" cy="249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Stel jezelf de volgende vraag: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“Wat is voor mij echt van belang in mijn leven?”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Afbeelding 6" descr="Afbeelding met persoon, blauw&#10;&#10;Automatisch gegenereerde beschrijving">
            <a:extLst>
              <a:ext uri="{FF2B5EF4-FFF2-40B4-BE49-F238E27FC236}">
                <a16:creationId xmlns:a16="http://schemas.microsoft.com/office/drawing/2014/main" id="{F20D5307-35EF-4994-835B-CEF43FF7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9086" b="1"/>
          <a:stretch/>
        </p:blipFill>
        <p:spPr>
          <a:xfrm>
            <a:off x="5882926" y="945671"/>
            <a:ext cx="6232873" cy="4966657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48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B90EF7-4BB4-46DF-8028-9EE206D6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3013"/>
            <a:ext cx="6334124" cy="56149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Lees de verzameling van waarden door.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Kruis aan welke waarden voor jouw belangrijk zijn. Je kunt zo veel als mogelijk aankruisen als je wilt.</a:t>
            </a: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NL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Kies vervolgens </a:t>
            </a:r>
            <a:r>
              <a:rPr lang="nl-NL" sz="2400" b="1" dirty="0">
                <a:latin typeface="Roboto" panose="02000000000000000000" pitchFamily="2" charset="0"/>
                <a:ea typeface="Roboto" panose="02000000000000000000" pitchFamily="2" charset="0"/>
              </a:rPr>
              <a:t>je 7 belangrijkste waarden uit</a:t>
            </a:r>
            <a:r>
              <a:rPr lang="nl-NL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Afbeelding 6" descr="Afbeelding met persoon, blauw&#10;&#10;Automatisch gegenereerde beschrijving">
            <a:extLst>
              <a:ext uri="{FF2B5EF4-FFF2-40B4-BE49-F238E27FC236}">
                <a16:creationId xmlns:a16="http://schemas.microsoft.com/office/drawing/2014/main" id="{F20D5307-35EF-4994-835B-CEF43FF7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9086" b="1"/>
          <a:stretch/>
        </p:blipFill>
        <p:spPr>
          <a:xfrm>
            <a:off x="5882926" y="945671"/>
            <a:ext cx="6232873" cy="4966657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2096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685</Words>
  <Application>Microsoft Office PowerPoint</Application>
  <PresentationFormat>Breedbeeld</PresentationFormat>
  <Paragraphs>72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Roboto</vt:lpstr>
      <vt:lpstr>Segoe Print</vt:lpstr>
      <vt:lpstr>Kantoorthema</vt:lpstr>
      <vt:lpstr>Wat vind ik belangrijk in mijn leven?</vt:lpstr>
      <vt:lpstr>Hoe ontdek je wat je belangrijk vindt in je leven?</vt:lpstr>
      <vt:lpstr>Waarden, wat zijn dat?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 meer gouden tips wat je kunt doen om meer  uit jezelf te halen  door te gaan leven  vanuit je her- ontdekte waarden..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vind ik belangrijk in mijn leven?</dc:title>
  <dc:creator>Ruud Korsuize</dc:creator>
  <cp:lastModifiedBy>Ruud Korsuize</cp:lastModifiedBy>
  <cp:revision>10</cp:revision>
  <dcterms:created xsi:type="dcterms:W3CDTF">2021-02-02T10:31:35Z</dcterms:created>
  <dcterms:modified xsi:type="dcterms:W3CDTF">2021-10-14T12:31:30Z</dcterms:modified>
</cp:coreProperties>
</file>